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F22D-6BA6-67DC-6516-5AF3FF8B9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C1AE1-EFEE-E3B9-D71F-991122638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61892-D070-9994-4D86-0F9A3EC7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1C10A-BCB2-C55D-4F15-D4BC410A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1D3DC-A8BC-3E8C-7459-E391A63E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1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4FC-F13C-065E-889A-5A3AE38A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D83DC-4B71-FACA-D051-B2648C432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CC998-9990-D8D3-9AAD-8A350DD5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454A8-E56F-B7AB-F760-28025175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57ED-4371-A430-69A3-2568CCB5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9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C619F-5760-E55E-A07F-90521D6AC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B7596-5FCE-48B7-77A2-A155C1CE5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D309A-68EE-AC1C-4DF2-9A3D44A7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14C3-88AF-6B09-8E34-53138879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3D82-D0C2-AAF0-B493-1A7B9D3D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D744-7815-1198-BD98-DC24A7D6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5AD49-B2FD-AC54-D8FF-1F25AB970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F266-0EC4-67CF-91C0-538116BF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0A01A-E977-CC09-9FEE-26A99A6B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C1F3-0E7B-0FA1-06CA-4819B100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70BE-1DEC-FB25-1C9E-A90B06A4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77C90-678C-A304-AC85-2D17D3F42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DBEBE-8A0E-E95F-07A3-9673E46A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90BB-7501-079E-D2F3-322EE632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552EC-F4A0-3EBA-1854-CADA806B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E1FF-477E-6DC3-76E5-C7CED120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104A-49BE-00FB-F210-39B9C098C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73E14-DAF6-6DC3-09EF-7608E3641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89F43-D232-6772-46F7-19029DEE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7F8B8-869E-A59A-F5EE-33E86800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C4BCA-6626-73E3-7AE1-C869D7A7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9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21E2-E76C-13E2-A9DC-4DF63C35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20A1F-B244-AE7F-31A5-D87A3C8E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DDFAE-82EF-CA21-0020-F41B474E1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83531-2D99-026B-6EDB-975F9F64F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AB33CC-5DF4-DF31-E9E5-4C1A4E720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688C5-99D8-56A4-447A-F3A484E8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202991-FD5F-89B6-1D78-1813B617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3783A8-FCBA-9E1B-78DF-BF140B4C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6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DAF8-48E1-F3CB-C178-C5E3D0C5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0551E-6D4B-A2B4-917B-0ADC240D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EF631-ACA9-FF16-8AC2-05B47189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26256-3822-931A-8B65-2E2CE683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4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3773F-2594-85ED-F6A1-40DD38B1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73BCF-D99C-656A-B4BA-368C39BB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EFFCD-D4F1-7DD9-1D24-C7A5A88E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0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472F-070D-71A2-C14D-50894D7B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A4DB-2662-9C67-6C2E-804D334A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C9B6A-B906-8BB5-4B86-1559EF0A2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6369B-7AD0-F1EF-19C8-06A241DD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7B5DA-9BE3-A4BD-AC1E-E5E3B3E7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C0AE9-07F9-6290-A6A5-B585C0D2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1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DF5B-B939-7B1E-B380-5E7BEC0E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40766-09E5-D2B2-6CEC-4098DFDA9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FF589-7DBD-23B6-CB09-8E41AD5CC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44D1A-CD16-F4A8-35D6-7E10C38F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01B8A-C813-3B38-0949-74F0175F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7BBBF-E934-E6EA-2E94-A3557D49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4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3DEA5-06AC-C86C-F5F4-3CD3A855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56379-9BB1-F197-80F1-9D9DE2154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1DD8-FD69-FAED-2ABB-4997C16DE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653DAF-9B77-6346-B26A-556F48CC145C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AA99-F098-18EC-214C-2CD9BB4A7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126F-78B0-A63A-E059-0A2715BD6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1B822F-8561-A141-9C5A-F9FB9E5BE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cricket-ball-png/download/136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ricket-stumps-bails-pitch-sport-75394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nosinmiubuntu.com/curso-de-desarrollo-en-html5-css-y-javascript-de-apps-web-octava-edic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freepngimg.com/png/32637-cricket-bat-transparent-imag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"/>
            <a:ext cx="12192000" cy="1707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 txBox="1">
            <a:spLocks/>
          </p:cNvSpPr>
          <p:nvPr/>
        </p:nvSpPr>
        <p:spPr>
          <a:xfrm>
            <a:off x="1458011" y="1895903"/>
            <a:ext cx="9144000" cy="17908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 txBox="1">
            <a:spLocks/>
          </p:cNvSpPr>
          <p:nvPr/>
        </p:nvSpPr>
        <p:spPr>
          <a:xfrm>
            <a:off x="1524000" y="3894482"/>
            <a:ext cx="9144000" cy="138449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&lt;Cricket score&gt;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&lt;Team Leader Name- Vaibhav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sharma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University Roll Number- 2426mca2427&gt;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&lt;Member Name- Shiv kumar and University Roll Number- 2426mca704 &gt;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&lt;Member Name- Shubham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University Roll Number- 2426mca707 &gt;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150350" y="5549256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 Name 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Designation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06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A141D-DA4E-7E70-701C-461E8F860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4841" y="0"/>
            <a:ext cx="12276841" cy="7039867"/>
          </a:xfrm>
        </p:spPr>
      </p:pic>
    </p:spTree>
    <p:extLst>
      <p:ext uri="{BB962C8B-B14F-4D97-AF65-F5344CB8AC3E}">
        <p14:creationId xmlns:p14="http://schemas.microsoft.com/office/powerpoint/2010/main" val="418261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C98C-43B1-EDA2-AE3A-7FED48588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E71DC-EB4B-A0C1-C042-B9062D3B8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5D6A1-1A44-A15B-E1B6-C98CB146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72" y="0"/>
            <a:ext cx="12277571" cy="69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725F-3EDB-3404-04C2-BF1B2A2C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7FAB8-9FD4-83F6-4EBF-F859F907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8FA49A-6CE3-9557-AB15-E000F363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569724" y="4091234"/>
            <a:ext cx="3784076" cy="288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2140C-BF29-5457-FCC7-9A07764DC0B5}"/>
              </a:ext>
            </a:extLst>
          </p:cNvPr>
          <p:cNvSpPr txBox="1"/>
          <p:nvPr/>
        </p:nvSpPr>
        <p:spPr>
          <a:xfrm flipH="1">
            <a:off x="11028354" y="5862044"/>
            <a:ext cx="21871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pngall.com/cricket-ball-png/download/1367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3224431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5CF45B-E258-F3C5-1072-A12638DEE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647DB4-2736-33EB-734D-F59AA1092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13" y="3429000"/>
            <a:ext cx="9387526" cy="3280527"/>
          </a:xfrm>
          <a:noFill/>
          <a:effectLst>
            <a:glow rad="127000">
              <a:schemeClr val="accent2"/>
            </a:glow>
          </a:effectLst>
        </p:spPr>
      </p:pic>
    </p:spTree>
    <p:extLst>
      <p:ext uri="{BB962C8B-B14F-4D97-AF65-F5344CB8AC3E}">
        <p14:creationId xmlns:p14="http://schemas.microsoft.com/office/powerpoint/2010/main" val="173738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A6BA-83E9-E3DF-A0EE-20A3114E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67DF9C-0867-C3C2-8D8B-D860941E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5559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313D-2C6D-3B4B-D4FA-7220FACB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1D6F56-85D1-0D7A-4B63-99429BA97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2" y="0"/>
            <a:ext cx="12208301" cy="685799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1DA10-9B19-DAEF-64D8-89E82B90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52875" y="3880469"/>
            <a:ext cx="4286250" cy="347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F68BC-9B4C-B130-5D37-7D0C27A3708F}"/>
              </a:ext>
            </a:extLst>
          </p:cNvPr>
          <p:cNvSpPr txBox="1"/>
          <p:nvPr/>
        </p:nvSpPr>
        <p:spPr>
          <a:xfrm>
            <a:off x="3952875" y="7357094"/>
            <a:ext cx="4286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nosinmiubuntu.com/curso-de-desarrollo-en-html5-css-y-javascript-de-apps-web-octava-edicion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074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9615-6EFF-0E69-A192-010C3461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2E0C0E-4EFA-3DB2-6278-AEF3474A7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" y="0"/>
            <a:ext cx="12176979" cy="6858000"/>
          </a:xfrm>
        </p:spPr>
      </p:pic>
    </p:spTree>
    <p:extLst>
      <p:ext uri="{BB962C8B-B14F-4D97-AF65-F5344CB8AC3E}">
        <p14:creationId xmlns:p14="http://schemas.microsoft.com/office/powerpoint/2010/main" val="2084611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39CCA6-37B8-E5C6-9002-D83FE83CB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369" y="0"/>
            <a:ext cx="8826631" cy="6858001"/>
          </a:xfrm>
          <a:pattFill prst="pct60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05E36-708D-7979-1888-730F717DC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0"/>
            <a:ext cx="3365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FDB1D-71BA-FBB4-2A3D-B85FBB650DEE}"/>
              </a:ext>
            </a:extLst>
          </p:cNvPr>
          <p:cNvSpPr txBox="1"/>
          <p:nvPr/>
        </p:nvSpPr>
        <p:spPr>
          <a:xfrm>
            <a:off x="-1" y="6858000"/>
            <a:ext cx="3365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freepngimg.com/png/32637-cricket-bat-transparent-image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1024645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395D-4F6B-0D09-3330-36BB3AF6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CD185B-51C6-F4AC-E995-E68F7166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" y="0"/>
            <a:ext cx="12176979" cy="6858000"/>
          </a:xfrm>
        </p:spPr>
      </p:pic>
    </p:spTree>
    <p:extLst>
      <p:ext uri="{BB962C8B-B14F-4D97-AF65-F5344CB8AC3E}">
        <p14:creationId xmlns:p14="http://schemas.microsoft.com/office/powerpoint/2010/main" val="2316591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86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sharma</dc:creator>
  <cp:lastModifiedBy>shiv kumar</cp:lastModifiedBy>
  <cp:revision>13</cp:revision>
  <dcterms:created xsi:type="dcterms:W3CDTF">2024-10-13T17:57:09Z</dcterms:created>
  <dcterms:modified xsi:type="dcterms:W3CDTF">2024-11-28T11:16:22Z</dcterms:modified>
</cp:coreProperties>
</file>